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png" ContentType="image/png"/>
  <Default Extension="rels" ContentType="application/vnd.openxmlformats-package.relationship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2fd557879b6b4a51" /><Relationship Type="http://schemas.openxmlformats.org/package/2006/relationships/metadata/core-properties" Target="/docProps/core.xml" Id="Re100f72c82a74381" /><Relationship Type="http://schemas.openxmlformats.org/officeDocument/2006/relationships/extended-properties" Target="/docProps/app.xml" Id="R9f96e4a8919546dd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lnSpc>
        <a:spcPct val="130000"/>
      </a:lnSpc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4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Relationship Type="http://schemas.openxmlformats.org/officeDocument/2006/relationships/theme" Target="/ppt/theme/theme1.xml" Id="rId2" /><Relationship Type="http://schemas.openxmlformats.org/officeDocument/2006/relationships/slide" Target="/ppt/slides/slide1.xml" Id="rId3" /><Relationship Type="http://schemas.openxmlformats.org/officeDocument/2006/relationships/slide" Target="/ppt/slides/slide2.xml" Id="rId4" /><Relationship Type="http://schemas.openxmlformats.org/officeDocument/2006/relationships/slide" Target="/ppt/slides/slide3.xml" Id="rId5" /><Relationship Type="http://schemas.openxmlformats.org/officeDocument/2006/relationships/slide" Target="/ppt/slides/slide4.xml" Id="rId6" /><Relationship Type="http://schemas.openxmlformats.org/officeDocument/2006/relationships/slide" Target="/ppt/slides/slide5.xml" Id="rId7" /><Relationship Type="http://schemas.openxmlformats.org/officeDocument/2006/relationships/slide" Target="/ppt/slides/slide6.xml" Id="rId8" /><Relationship Type="http://schemas.openxmlformats.org/officeDocument/2006/relationships/slide" Target="/ppt/slides/slide7.xml" Id="rId9" /><Relationship Type="http://schemas.openxmlformats.org/officeDocument/2006/relationships/slide" Target="/ppt/slides/slide8.xml" Id="rId10" /><Relationship Type="http://schemas.openxmlformats.org/officeDocument/2006/relationships/slide" Target="/ppt/slides/slide9.xml" Id="rId11" /><Relationship Type="http://schemas.openxmlformats.org/officeDocument/2006/relationships/slide" Target="/ppt/slides/slide10.xml" Id="rId12" /><Relationship Type="http://schemas.openxmlformats.org/officeDocument/2006/relationships/slide" Target="/ppt/slides/slide11.xml" Id="rId13" /><Relationship Type="http://schemas.openxmlformats.org/officeDocument/2006/relationships/slide" Target="/ppt/slides/slide12.xml" Id="rId14" /><Relationship Type="http://schemas.openxmlformats.org/officeDocument/2006/relationships/slide" Target="/ppt/slides/slide13.xml" Id="rId15" /><Relationship Type="http://schemas.openxmlformats.org/officeDocument/2006/relationships/slide" Target="/ppt/slides/slide14.xml" Id="rId16" /><Relationship Type="http://schemas.openxmlformats.org/officeDocument/2006/relationships/slide" Target="/ppt/slides/slide15.xml" Id="rId17" /><Relationship Type="http://schemas.openxmlformats.org/officeDocument/2006/relationships/slide" Target="/ppt/slides/slide16.xml" Id="rId18" /><Relationship Type="http://schemas.openxmlformats.org/officeDocument/2006/relationships/slide" Target="/ppt/slides/slide17.xml" Id="rId19" /><Relationship Type="http://schemas.openxmlformats.org/officeDocument/2006/relationships/slide" Target="/ppt/slides/slide18.xml" Id="rId20" /><Relationship Type="http://schemas.openxmlformats.org/officeDocument/2006/relationships/tableStyles" Target="/ppt/tableStyles.xml" Id="rId21" /><Relationship Type="http://schemas.openxmlformats.org/officeDocument/2006/relationships/presProps" Target="/ppt/presProps.xml" Id="rId22" /><Relationship Type="http://schemas.openxmlformats.org/officeDocument/2006/relationships/viewProps" Target="/ppt/viewProps.xml" Id="rId23" /></Relationships>
</file>

<file path=ppt/media/image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0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1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5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8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44487A-081D-2E44-83F9-7AAB199773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9BEA87E-3DF1-B047-AFA1-E3BA81ED84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 altLang="zh-CN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8F5857-93A3-FA4C-BB3D-0250DA36BF9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953055EA-D7C5-45D9-A403-E6655725ED94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39C47E-09F4-B443-ADF9-87169921702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0100F1-E0ED-E440-A677-C4FC734F55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56C9DD6A-65A6-4C69-A2FD-FEEEC6A759A0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665666082"/>
      </p:ext>
    </p:extLst>
  </p:cSld>
  <p:clrMapOvr>
    <a:masterClrMapping/>
  </p:clrMapOvr>
</p:sldLayout>
</file>

<file path=ppt/slideLayouts/slideLayout10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048650-CFBD-AF46-91D1-C4A0920F0C3C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EA9AE36-6965-0747-B8C4-B0ACDBB56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7C3A24-932E-614D-8003-63C2243DE413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8F80A7D8-8C63-4FD4-A0FE-C1D1E11ABF4E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BFF162-5D60-B64A-A720-F08D3BA9D38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79EB36-EA6E-2745-9D37-96E43E11D0D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65E958BF-9445-4640-84D3-0F610D81321F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77294816"/>
      </p:ext>
    </p:extLst>
  </p:cSld>
  <p:clrMapOvr>
    <a:masterClrMapping/>
  </p:clrMapOvr>
</p:sldLayout>
</file>

<file path=ppt/slideLayouts/slideLayout11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C99D4C0-C66E-E144-A639-EFF9DD4C7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89A39F-9BF5-1D4D-88B5-FEBF281D4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F5E92B-164A-5F46-B95A-5AC5EFFD6A1B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6A270507-3AED-44DE-9DF5-D7C0996F59D9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FC08E4-2DD1-9D4D-BA8E-AEA6E7271E2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AD9A81-EF7B-E543-BC77-96982945FF9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77E1AF3A-02F2-4C41-9D28-71F2033F8DBC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14934789"/>
      </p:ext>
    </p:extLst>
  </p:cSld>
  <p:clrMapOvr>
    <a:masterClrMapping/>
  </p:clrMapOvr>
</p:sldLayout>
</file>

<file path=ppt/slideLayouts/slideLayout2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AC679B-6C9D-1A4F-91D3-E00774F4C65E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5B4190-F12C-3841-A9E2-53B5620E45AB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7094C1-7AB0-8D41-990D-52097AD241C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9F2AAB6D-F2C7-4EEF-9E3D-14C16B2A4108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F30CEB-C816-654D-B93D-EDD98F14077A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336DA2-E044-CD49-B80E-682AA496AE2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7C59264E-913B-44A8-AFB6-AF6807B2E5A5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761174248"/>
      </p:ext>
    </p:extLst>
  </p:cSld>
  <p:clrMapOvr>
    <a:masterClrMapping/>
  </p:clrMapOvr>
</p:sldLayout>
</file>

<file path=ppt/slideLayouts/slideLayout3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57E95-7D27-1C49-A3F5-199C58E90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 lvl="0">
              <a:defRPr sz="60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389FA1-91CE-7849-AF92-434621601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E3D7A6-EF95-2745-B76F-0FD2674B4606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5A9CE7B7-9D3D-4B25-8617-A3EE526C7F05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588057-1B6A-EA43-B3F9-19A8EABA7136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6125E2-6D24-2F45-A83C-9EE6D6FFC3A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0A38B84E-33D7-4EA0-B120-E1A82D4A6DBF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15195652"/>
      </p:ext>
    </p:extLst>
  </p:cSld>
  <p:clrMapOvr>
    <a:masterClrMapping/>
  </p:clrMapOvr>
</p:sldLayout>
</file>

<file path=ppt/slideLayouts/slideLayout4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AA3425-579E-C840-853E-14DF98B93DC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A7C4D4-D1BA-C94D-9B41-841BD16C7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6B57206-25E1-A449-BBAE-4C8B47B38BB5}"/>
              </a:ext>
            </a:extLst>
          </p:cNvPr>
          <p:cNvSpPr>
            <a:spLocks noGrp="1"/>
          </p:cNvSpPr>
          <p:nvPr>
            <p:ph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70AC82-E6A3-0D41-902E-F88C0E3F1C04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333369DC-9C00-410A-AF83-F2D190F76D31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668323-02C9-014E-AA3A-1276E966177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5EA1DC-6E30-9E47-A0C0-40B7734083E8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D207DFD4-9200-461E-BC42-81E3D8C2832D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33315551"/>
      </p:ext>
    </p:extLst>
  </p:cSld>
  <p:clrMapOvr>
    <a:masterClrMapping/>
  </p:clrMapOvr>
</p:sldLayout>
</file>

<file path=ppt/slideLayouts/slideLayout5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13C2D9-70CF-AE47-973D-07ADF7FD5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DB7B89-F14C-7A49-B8B3-8C454283F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AC7E28-0C90-754F-BEFF-7D70DA9E3FAB}"/>
              </a:ext>
            </a:extLst>
          </p:cNvPr>
          <p:cNvSpPr>
            <a:spLocks noGrp="1"/>
          </p:cNvSpPr>
          <p:nvPr>
            <p:ph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D2F5466-FDDD-D94A-8586-9EA47BF9F3C9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E50A45-8E76-B148-A3C8-38B2A83A5E42}"/>
              </a:ext>
            </a:extLst>
          </p:cNvPr>
          <p:cNvSpPr>
            <a:spLocks noGrp="1"/>
          </p:cNvSpPr>
          <p:nvPr>
            <p:ph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2559B8B-7CFA-914E-97A6-F6F2B52122EE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EE3190DF-CA71-45A7-8B88-4A72A9554825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26085F1-4769-3C4C-9616-DD268FC11920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A3F1514-1019-E74C-94BD-322CF185208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883501C3-AC5A-46D4-881D-01F9078B96AB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817388483"/>
      </p:ext>
    </p:extLst>
  </p:cSld>
  <p:clrMapOvr>
    <a:masterClrMapping/>
  </p:clrMapOvr>
</p:sldLayout>
</file>

<file path=ppt/slideLayouts/slideLayout6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8D611-DA8F-CB46-9468-B99CEDE1164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3FD1E67-8DA0-244B-ADA5-CF2584F03EEB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8C313DA9-08DB-4ED1-89CB-9A196DE1BF29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82E9CC0-740A-154A-8391-EFE97104BE1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3A0B70-5486-0A46-97CB-A673E1A42FC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EA6A29AA-FFAE-4737-BEE0-0D1410C268DF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72407705"/>
      </p:ext>
    </p:extLst>
  </p:cSld>
  <p:clrMapOvr>
    <a:masterClrMapping/>
  </p:clrMapOvr>
</p:sldLayout>
</file>

<file path=ppt/slideLayouts/slideLayout7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5115269-0520-AE46-AAB6-4BD45C4FCEB5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63A857F8-F909-4FCE-A614-619BF8FC1540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99CDE99-CC14-2043-965E-BF190BAACB6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F54362-FD32-EB4E-8237-5C130D6DEA6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154D70DB-45F6-4234-AEF7-629FD96E2B2D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606553922"/>
      </p:ext>
    </p:extLst>
  </p:cSld>
  <p:clrMapOvr>
    <a:masterClrMapping/>
  </p:clrMapOvr>
</p:sldLayout>
</file>

<file path=ppt/slideLayouts/slideLayout8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2B06BB-050B-5844-9E7A-4D218983F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DCCFDF-F05A-3942-9ED3-EDEE30D01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363FA1-71A8-934E-88A2-98C401B3BCF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DC4C7F2-1223-684C-9465-DA0BD9B3C865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75047674-64C7-4D01-BED8-46E4D75B0A5F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988212-DC80-704A-B549-9455F8BDDA3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61C346-8CD6-534A-945A-98A46B48546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AC766D12-4A5D-4784-AB07-27C9613DC4FE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1294950"/>
      </p:ext>
    </p:extLst>
  </p:cSld>
  <p:clrMapOvr>
    <a:masterClrMapping/>
  </p:clrMapOvr>
</p:sldLayout>
</file>

<file path=ppt/slideLayouts/slideLayout9.xml><?xml version="1.0" encoding="utf-8"?>
<p:sldLayout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D036A8-8961-964B-BA0F-1536417E8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8A46E43-E6BC-FE48-A178-496D3BEF26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endParaRPr lang="zh-CN" altLang="zh-CN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6C771C-5A76-FD42-AD50-338B2DFC4CB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 alt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18927A-34C1-8447-BFD2-41E82FAE7C6B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prstGeom prst="rect">
            <a:avLst/>
          </a:prstGeom>
        </p:spPr>
        <p:txBody>
          <a:bodyPr/>
          <a:lstStyle/>
          <a:p>
            <a:fld id="{6F5018C2-099A-411E-9D20-3193BD63BA5F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453D19-631C-5448-974D-FE77B7D42EF3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prstGeom prst="rect">
            <a:avLst/>
          </a:prstGeom>
        </p:spPr>
        <p:txBody>
          <a:bodyPr/>
          <a:lstStyle/>
          <a:p>
            <a:endParaRPr lang="zh-CN" alt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BBBB8E-BBC0-E34C-BC1C-F1E4E312FBB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/>
          <a:lstStyle/>
          <a:p>
            <a:fld id="{433DF83F-ABC2-44B1-9ED9-B3672094D38E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09994174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3.xml" Id="rId3" /><Relationship Type="http://schemas.openxmlformats.org/officeDocument/2006/relationships/slideLayout" Target="/ppt/slideLayouts/slideLayout4.xml" Id="rId4" /><Relationship Type="http://schemas.openxmlformats.org/officeDocument/2006/relationships/slideLayout" Target="/ppt/slideLayouts/slideLayout5.xml" Id="rId5" /><Relationship Type="http://schemas.openxmlformats.org/officeDocument/2006/relationships/slideLayout" Target="/ppt/slideLayouts/slideLayout6.xml" Id="rId6" /><Relationship Type="http://schemas.openxmlformats.org/officeDocument/2006/relationships/slideLayout" Target="/ppt/slideLayouts/slideLayout7.xml" Id="rId7" /><Relationship Type="http://schemas.openxmlformats.org/officeDocument/2006/relationships/slideLayout" Target="/ppt/slideLayouts/slideLayout8.xml" Id="rId8" /><Relationship Type="http://schemas.openxmlformats.org/officeDocument/2006/relationships/slideLayout" Target="/ppt/slideLayouts/slideLayout9.xml" Id="rId9" /><Relationship Type="http://schemas.openxmlformats.org/officeDocument/2006/relationships/slideLayout" Target="/ppt/slideLayouts/slideLayout10.xml" Id="rId10" /><Relationship Type="http://schemas.openxmlformats.org/officeDocument/2006/relationships/slideLayout" Target="/ppt/slideLayouts/slideLayout11.xml" Id="rId11" /><Relationship Type="http://schemas.openxmlformats.org/officeDocument/2006/relationships/theme" Target="/ppt/theme/theme1.xml" Id="rId12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82FE83B-5215-6D4C-8B3A-C6713C845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 alt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FFEA994-759E-EE4A-92A4-9609BDE2D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二级</a:t>
            </a:r>
          </a:p>
          <a:p>
            <a:pPr lvl="2"/>
            <a:r>
              <a:rPr lang="zh-CN" altLang="zh-CN"/>
              <a:t>三级</a:t>
            </a:r>
          </a:p>
          <a:p>
            <a:pPr lvl="3"/>
            <a:r>
              <a:rPr lang="zh-CN" altLang="zh-CN"/>
              <a:t>四级</a:t>
            </a:r>
          </a:p>
          <a:p>
            <a:pPr lvl="4"/>
            <a:r>
              <a:rPr lang="zh-CN" alt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88A8D9-1050-2F46-ABBF-2D3000A4FFC8}"/>
              </a:ext>
            </a:extLst>
          </p:cNvPr>
          <p:cNvSpPr>
            <a:spLocks noGrp="1"/>
          </p:cNvSpPr>
          <p:nvPr>
            <p:ph type="dt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6C162-DDC1-4B89-BE02-B6D491B59514}" type="datetime1">
              <a:rPr lang="zh-CN" altLang="zh-CN"/>
              <a:t>2022/12/22</a:t>
            </a:fld>
            <a:endParaRPr lang="zh-CN" alt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47537B-5185-BD49-952F-0A3EADC5038E}"/>
              </a:ext>
            </a:extLst>
          </p:cNvPr>
          <p:cNvSpPr>
            <a:spLocks noGrp="1"/>
          </p:cNvSpPr>
          <p:nvPr>
            <p:ph type="ft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444CE1-BE18-CE4C-9363-7F874182ECB7}"/>
              </a:ext>
            </a:extLst>
          </p:cNvPr>
          <p:cNvSpPr>
            <a:spLocks noGrp="1"/>
          </p:cNvSpPr>
          <p:nvPr>
            <p:ph type="sldNum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BDB8A-988E-4AE4-A770-5A51D3D4AD6C}" type="slidenum">
              <a:rPr lang="zh-CN" altLang="zh-CN"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21173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lvl="0" algn="l" defTabSz="914400">
        <a:lnSpc>
          <a:spcPct val="13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/>
          <a:ea typeface="微软雅黑"/>
        </a:defRPr>
      </a:lvl1pPr>
    </p:titleStyle>
    <p:bodyStyle>
      <a:lvl1pPr marL="228600" lvl="0" indent="-228600" algn="l" defTabSz="914400">
        <a:lnSpc>
          <a:spcPct val="13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微软雅黑"/>
          <a:ea typeface="微软雅黑"/>
        </a:defRPr>
      </a:lvl1pPr>
      <a:lvl2pPr marL="685800" lvl="1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微软雅黑"/>
          <a:ea typeface="微软雅黑"/>
        </a:defRPr>
      </a:lvl2pPr>
      <a:lvl3pPr marL="1143000" lvl="2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微软雅黑"/>
          <a:ea typeface="微软雅黑"/>
        </a:defRPr>
      </a:lvl3pPr>
      <a:lvl4pPr marL="1600200" lvl="3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4pPr>
      <a:lvl5pPr marL="2057400" lvl="4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5pPr>
      <a:lvl6pPr marL="2514600" lvl="5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6pPr>
      <a:lvl7pPr marL="2971800" lvl="6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7pPr>
      <a:lvl8pPr marL="3429000" lvl="7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8pPr>
      <a:lvl9pPr marL="3886200" lvl="8" indent="-228600" algn="l" defTabSz="914400">
        <a:lnSpc>
          <a:spcPct val="13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9pPr>
    </p:bodyStyle>
    <p:otherStyle>
      <a:lvl1pPr marL="0" lvl="0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1pPr>
      <a:lvl2pPr marL="457200" lvl="1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2pPr>
      <a:lvl3pPr marL="914400" lvl="2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3pPr>
      <a:lvl4pPr marL="1371600" lvl="3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4pPr>
      <a:lvl5pPr marL="1828800" lvl="4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5pPr>
      <a:lvl6pPr marL="2286000" lvl="5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6pPr>
      <a:lvl7pPr marL="2743200" lvl="6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7pPr>
      <a:lvl8pPr marL="3200400" lvl="7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8pPr>
      <a:lvl9pPr marL="3657600" lvl="8" algn="l" defTabSz="914400">
        <a:lnSpc>
          <a:spcPct val="130000"/>
        </a:lnSpc>
        <a:defRPr sz="1800" kern="1200">
          <a:solidFill>
            <a:schemeClr val="tx1"/>
          </a:solidFill>
          <a:latin typeface="微软雅黑"/>
          <a:ea typeface="微软雅黑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Relationship Type="http://schemas.openxmlformats.org/officeDocument/2006/relationships/image" Target="/ppt/media/image.png" Id="rId2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3.png" Id="rId2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4.png" Id="rId2" /></Relationships>
</file>

<file path=ppt/slides/_rels/slide1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5.png" Id="rId2" /></Relationships>
</file>

<file path=ppt/slides/_rels/slide1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6.png" Id="rId2" /></Relationships>
</file>

<file path=ppt/slides/_rels/slide1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7.png" Id="rId2" /></Relationships>
</file>

<file path=ppt/slides/_rels/slide17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8.png" Id="rId2" /></Relationships>
</file>

<file path=ppt/slides/_rels/slide18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Relationship Type="http://schemas.openxmlformats.org/officeDocument/2006/relationships/image" Target="/ppt/media/image2.png" Id="rId2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slide1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EA6572-A29F-8445-A830-714B240ACD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0" flipH="0" flipV="0">
            <a:off x="1466370" y="449890"/>
            <a:ext cx="9144000" cy="2387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全链游戏</a:t>
            </a:r>
            <a:endParaRPr lang="zh-CN" altLang="zh-CN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2852698" y="2736636"/>
            <a:ext cx="7279021" cy="363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008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b="1">
                <a:highlight>
                  <a:srgbClr val="FFFFFF"/>
                </a:highlight>
                <a:latin typeface="Inter var"/>
                <a:ea typeface="Inter var"/>
              </a:rPr>
              <a:t>Realms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Realms 是一个基于 NFT 项目 Loot 的 IP 的游戏生态系统。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Realms 生态系统内有两款主要游戏，由 Bibliotheca DAO 管理和开发：Loot Survivor 和 Realms: Eternum。</a:t>
            </a:r>
          </a:p>
          <a:p>
            <a:pPr lvl="0"/>
            <a:r>
              <a:rPr lang="en-US" altLang="en-US" b="1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Loot Survivor</a:t>
            </a:r>
            <a:r>
              <a:rPr lang="en-US" altLang="en-US" b="1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b="1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Loot Survivor</a:t>
            </a:r>
            <a:r>
              <a:rPr lang="en-US" altLang="en-US" b="1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 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0" flipH="0" flipV="0">
            <a:off x="708532" y="2906192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《Loot Survivor》是一款在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 StarkNet Goerli 上直播的 Roguelike 生存游戏。</a:t>
            </a:r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在《战利品幸存者》中，玩家在末日后的世界中与怪物战斗。游戏以策略为基础，当你遇到怪物时，你必须决定是战斗还是逃跑，同时分配经验值来升级各种属性，以延长你的生存时间。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5857262" y="633996"/>
            <a:ext cx="5736238" cy="283607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b="1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Realms: Eternum</a:t>
            </a:r>
            <a:r>
              <a:rPr lang="en-US" altLang="en-US" b="1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 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Realms: Eternum 是一款即将推出的 MMO 策略游戏，玩家必须建造和发展自己的 Realm，同时防御其他人的攻击。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Eternum 中的每个 Realm 都由 NFT 代表，该 NFT 也用于 Bibliotheca DAO 的治理，并且可以质押以赚取 LordS。游戏有 8000 个领域，但更多玩家将能够通过 Adventurers NFT 系列的扩展来参与游戏。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b="1">
                <a:highlight>
                  <a:srgbClr val="FFFFFF"/>
                </a:highlight>
                <a:latin typeface="Inter var"/>
                <a:ea typeface="Inter var"/>
              </a:rPr>
              <a:t>Briq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0" flipH="0" flipV="0">
            <a:off x="679717" y="2675671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Briq 是一种 NFT 构建协议。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在 Briq 中，玩家可以在类似体素的世界中进行设计。</a:t>
            </a:r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Briq 类似于链上乐高积木，因为每种设计都可以作为 NFT 铸造，可以拆卸或重新组装成其他东西。与乐高积木一样，Briq 套装还附带说明手册，指导您如何自行重新创建设计。</a:t>
            </a:r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Briq 的最佳功能之一是其入门功能。您只需打开他们的网站即可开始在 Briq 中进行设计，并且在您想要铸造设计之前无需签署交易或连接钱包。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5859419" y="208003"/>
            <a:ext cx="6182422" cy="284010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b="1">
                <a:highlight>
                  <a:srgbClr val="FFFFFF"/>
                </a:highlight>
                <a:latin typeface="Inter var"/>
                <a:ea typeface="Inter var"/>
              </a:rPr>
              <a:t>Roll Your Own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0" flipH="0" flipV="0">
            <a:off x="679717" y="3093490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Roll Your Own 是一款犯罪主题策略游戏。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改编自《毒品战争》游戏，在《Roll Your Own》中，玩家通过买卖毒品来释放内心的海森堡，希望成为大人物并登上游戏排行榜的榜首。</a:t>
            </a:r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Roll Your Own 是 Cartridge（该游戏的开发团队）与 Dope Wars 背后的组织 Dope DAO 之间的合作项目。两人正在共同构建“Dope World”，这是一个利用 Dope Wars 资产的不同游戏的生态系统。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6096000" y="350322"/>
            <a:ext cx="5654915" cy="268073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b="1">
                <a:highlight>
                  <a:srgbClr val="FFFFFF"/>
                </a:highlight>
                <a:latin typeface="Inter var"/>
                <a:ea typeface="Inter var"/>
              </a:rPr>
              <a:t>Influence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0" flipH="0" flipV="0">
            <a:off x="694124" y="3785054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Influence是Unstoppable Games开发的一款策略MMO。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在《Influence》中，玩家相互竞争，殖民小行星、积累资源、组建船员并赚取 SWAY（一种作为游戏内货币的 ERC-20 代币）。</a:t>
            </a:r>
          </a:p>
          <a:p>
            <a:pPr lvl="0"/>
            <a:endParaRPr lang="en-US" altLang="en-US">
              <a:solidFill>
                <a:srgbClr val="000000"/>
              </a:solidFill>
              <a:highlight>
                <a:srgbClr val="FFFFFF"/>
              </a:highlight>
              <a:latin typeface="Inter var"/>
              <a:ea typeface="Inter var"/>
            </a:endParaRP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6052778" y="365125"/>
            <a:ext cx="4891314" cy="323114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b="1">
                <a:highlight>
                  <a:srgbClr val="FFFFFF"/>
                </a:highlight>
                <a:latin typeface="Inter var"/>
                <a:ea typeface="Inter var"/>
              </a:rPr>
              <a:t>PixeLAW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0" flipH="0" flipV="0">
            <a:off x="506826" y="3429064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PixeLAW 是一个正在 Dojo 中构建的正在开发的自治世界。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与 Briq 一样，PixeLAW 旨在成为一种原语，开发人员可以控制网格上可编程像素的属性，以创建可相互组合的不同游戏、艺术和体验。</a:t>
            </a:r>
          </a:p>
          <a:p>
            <a:pPr lvl="0"/>
            <a:endParaRPr lang="en-US" altLang="en-US">
              <a:solidFill>
                <a:srgbClr val="000000"/>
              </a:solidFill>
              <a:highlight>
                <a:srgbClr val="FFFFFF"/>
              </a:highlight>
              <a:latin typeface="Inter var"/>
              <a:ea typeface="Inter var"/>
            </a:endParaRP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6137936" y="64"/>
            <a:ext cx="4528341" cy="350437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/>
              <a:t>Starkland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 rot="0" flipH="0" flipV="0">
            <a:off x="377158" y="2776524"/>
            <a:ext cx="10515600" cy="4351338"/>
          </a:xfrm>
          <a:prstGeom prst="rect">
            <a:avLst/>
          </a:prstGeom>
        </p:spPr>
        <p:txBody>
          <a:bodyPr>
            <a:normAutofit fontScale="100000"/>
          </a:bodyPr>
          <a:lstStyle/>
          <a:p>
            <a:pPr lvl="0"/>
            <a:r>
              <a:rPr lang="zh-CN" altLang="zh-CN"/>
              <a:t>由</a:t>
            </a:r>
            <a:r>
              <a:rPr lang="en-US" altLang="en-US"/>
              <a:t>VivaLabs </a:t>
            </a:r>
            <a:r>
              <a:rPr lang="zh-CN" altLang="zh-CN"/>
              <a:t>开发的全链</a:t>
            </a:r>
            <a:r>
              <a:rPr lang="en-US" altLang="en-US"/>
              <a:t>SLG </a:t>
            </a:r>
            <a:r>
              <a:rPr lang="zh-CN" altLang="zh-CN"/>
              <a:t>游戏</a:t>
            </a:r>
            <a:endParaRPr/>
          </a:p>
          <a:p>
            <a:pPr lvl="0"/>
            <a:r>
              <a:rPr lang="en-US" altLang="en-US"/>
              <a:t>StarkLand </a:t>
            </a:r>
            <a:r>
              <a:rPr lang="zh-CN" altLang="zh-CN"/>
              <a:t>将赋予领域持有者创造自己世界的能力。</a:t>
            </a:r>
          </a:p>
          <a:p>
            <a:pPr lvl="0"/>
            <a:r>
              <a:rPr lang="zh-CN" altLang="zh-CN"/>
              <a:t>想象一下，在一款游戏中，你不仅是在游戏世界中玩耍，而且还是它的创造者。</a:t>
            </a:r>
            <a:r>
              <a:rPr lang="en-US" altLang="en-US"/>
              <a:t> Realm NFT </a:t>
            </a:r>
            <a:r>
              <a:rPr lang="zh-CN" altLang="zh-CN"/>
              <a:t>为您提供打造独立游戏世界地图的能力，该地图拥有丰富的水、金、铁、木材和食物等多种资源。每个领域都是不同的，确保每个创造者都有独特的体验。</a:t>
            </a:r>
            <a:br>
              <a:rPr lang="en-US" altLang="en-US"/>
            </a:br>
          </a:p>
          <a:p>
            <a:pPr lvl="0"/>
            <a:endParaRPr lang="en-US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8083283" y="72101"/>
            <a:ext cx="3400185" cy="340018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为什么看好</a:t>
            </a:r>
            <a:r>
              <a:rPr lang="en-US" altLang="en-US"/>
              <a:t> Starknet </a:t>
            </a:r>
            <a:r>
              <a:rPr lang="zh-CN" altLang="zh-CN"/>
              <a:t>的游戏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Starknet 的链上游戏生态系统体现了其主机 L2 的许多属性。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它很粗糙，但很有趣、有创意、令人兴奋。</a:t>
            </a:r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与 MUD 一样，Dojo 作为先行者游戏引擎有潜力建立强大的网络效应，开发人员希望利用其支持基础设施和可组合性。</a:t>
            </a:r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Starknet 游戏还应该受益于 Cartridge 等强大的分销渠道和 L2 本身的本机功能，因为帐户抽象和（未来）存储证明应该大大改善入门和游戏内用户体验。</a:t>
            </a:r>
          </a:p>
          <a:p>
            <a:pPr lvl="0"/>
            <a:endParaRPr lang="en-US" altLang="en-US">
              <a:solidFill>
                <a:srgbClr val="000000"/>
              </a:solidFill>
              <a:highlight>
                <a:srgbClr val="FFFFFF"/>
              </a:highlight>
              <a:latin typeface="Inter var"/>
              <a:ea typeface="Inter va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什么是全链游戏</a:t>
            </a:r>
            <a:endParaRPr/>
          </a:p>
          <a:p>
            <a:pPr lvl="0"/>
            <a:r>
              <a:rPr lang="zh-CN" altLang="zh-CN"/>
              <a:t>全链游戏深入</a:t>
            </a:r>
          </a:p>
          <a:p>
            <a:pPr lvl="0"/>
            <a:r>
              <a:rPr lang="zh-CN" altLang="zh-CN"/>
              <a:t>为什么是全链游戏</a:t>
            </a:r>
          </a:p>
          <a:p>
            <a:pPr lvl="0"/>
            <a:r>
              <a:rPr lang="zh-CN" altLang="zh-CN"/>
              <a:t>怎样参与全链游戏</a:t>
            </a:r>
          </a:p>
          <a:p>
            <a:pPr lvl="0"/>
            <a:r>
              <a:rPr lang="zh-CN" altLang="zh-CN"/>
              <a:t>全链游戏的未来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今天，我们将探索 Starknet 生态系统并涵盖：</a:t>
            </a:r>
            <a:endParaRPr/>
          </a:p>
          <a:p>
            <a:pPr marL="349758" lvl="0" algn="l">
              <a:buFont typeface="Arial" charset="0"/>
              <a:buChar char="•"/>
            </a:pPr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Dojo 和 Cartridge 等关键的链上游戏基础设施</a:t>
            </a:r>
          </a:p>
          <a:p>
            <a:pPr marL="349758" lvl="0" algn="l">
              <a:buFont typeface="Arial" charset="0"/>
              <a:buChar char="•"/>
            </a:pPr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Starknet 热门游戏细分</a:t>
            </a:r>
          </a:p>
          <a:p>
            <a:pPr marL="349758" lvl="0" algn="l">
              <a:buFont typeface="Arial" charset="0"/>
              <a:buChar char="•"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/>
              <a:t>了解</a:t>
            </a:r>
            <a:r>
              <a:rPr lang="en-US" altLang="en-US"/>
              <a:t> Starknet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Starknet 是一个零知识 (zk) 汇总。它与 zkSync Era 和 Polygon zkEVM 等其他 ZKR 不同，因为它使用 STARK，而不是 SNARK 证明，而且它不与 EVM 兼容。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EVM 兼容性的缺乏有时肯定会引起一些麻烦。你无法使用传统的浏览器钱包，也没有任何区块浏览器可以与 Etherscan 的质量相媲美。</a:t>
            </a:r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然而，Starknet 的独特属性也为其提供了一些功能，使其非常适合托管链上游戏。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Starknet 对帐户抽象提供原生支持，通过启用无钱包登录并消除玩游戏时签署交易的需要，为游戏提供内置的用户体验提升。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Starknet 最近还在 2023 年 7 月实施了 Quantum Leap 升级，将吞吐量提高了 10 倍，并将确认时间从几分钟大幅缩短至几秒钟。</a:t>
            </a:r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Quantum Leap 对于 Starknet 来说至关重要，因为它将曾经痛苦的用户体验与其他 L2 的体验相提并论。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 b="1">
                <a:highlight>
                  <a:srgbClr val="FFFFFF"/>
                </a:highlight>
                <a:latin typeface="Inter var"/>
                <a:ea typeface="Inter var"/>
              </a:rPr>
              <a:t>Dojo：Starknet 的游戏引擎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正如我之前提到的，Starknet 拥有众多基础设施来支持其链上游戏的雄心。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其中的一个主要部分是 Dojo，它是 Starknet 原生的链上游戏引擎。</a:t>
            </a:r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引擎是一个由合约、工具和代码库组成的开发框架，可以让构建链上游戏变得更加容易。</a:t>
            </a:r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Dojo 创建于 2023 年 2 月，由社区运营，由 Cartridge、Realms、Briq 和 Toplogy（稍后详细介绍）等著名 Starknet 团队联盟维护。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Dojo 以实体组件系统 (ECS) 为中心，这是一种 Web2 游戏开发中常用的数据建模方法。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与 MUD 一样，其架构的主要组成部分是世界合约。 World 是链上游戏的“主合约”，因为它包含其所有逻辑和组件，以帮助简化其开发和管理。</a:t>
            </a:r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Dojo 还支持多个基础设施来提高性能，例如 Torri（一个可以更快地查询游戏数据的索引层）和 Katana（一个高速本地 Starknet 节点）。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b="1">
                <a:highlight>
                  <a:srgbClr val="FFFFFF"/>
                </a:highlight>
                <a:latin typeface="Inter var"/>
                <a:ea typeface="Inter var"/>
              </a:rPr>
              <a:t>Cartridge: The Steam of Starknet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Starknet 链上游戏基础设施的另一个主要部分是 Cartridge。</a:t>
            </a:r>
            <a:endParaRPr/>
          </a:p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Cartridge 是“Starknet 的 Steam”，因为它是一个游戏启动器，您可以在其中找到并开始玩不同的游戏。</a:t>
            </a:r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2"/>
          <a:stretch/>
        </p:blipFill>
        <p:spPr>
          <a:xfrm rot="0" flipH="0" flipV="0">
            <a:off x="6769138" y="3924674"/>
            <a:ext cx="5368914" cy="240883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">
    <p:spTree>
      <p:nvGrpSpPr>
        <p:cNvPr id="4" name=""/>
        <p:cNvGrpSpPr/>
        <p:nvPr/>
      </p:nvGrpSpPr>
      <p:grpSpPr>
        <a:xfrm/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en-US" altLang="en-US" b="1">
                <a:highlight>
                  <a:srgbClr val="FFFFFF"/>
                </a:highlight>
                <a:latin typeface="Inter var"/>
                <a:ea typeface="Inter var"/>
              </a:rPr>
              <a:t>Games Building on Starknet</a:t>
            </a:r>
            <a:endParaRP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 lang="zh-CN" altLang="zh-CN">
                <a:solidFill>
                  <a:srgbClr val="000000"/>
                </a:solidFill>
                <a:highlight>
                  <a:srgbClr val="FFFFFF"/>
                </a:highlight>
                <a:latin typeface="Inter var"/>
                <a:ea typeface="Inter var"/>
              </a:rPr>
              <a:t>现在我们已经了解了 Starknet 作为 L2 以及 Dojo 和 Cartridge 等基础设施的核心部分，让我们看看在其上构建的一些最令人兴奋的游戏。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默认字体" panose="020F0302020204030204"/>
        <a:ea typeface=""/>
        <a:cs typeface=""/>
        <a:font script="Jpan" typeface="游ゴシック Light"/>
        <a:font script="Hang" typeface="맑은 고딕"/>
        <a:font script="Hans" typeface="默认字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默认字体" panose="020F0502020204030204"/>
        <a:ea typeface=""/>
        <a:cs typeface=""/>
        <a:font script="Jpan" typeface="游ゴシック"/>
        <a:font script="Hang" typeface="맑은 고딕"/>
        <a:font script="Hans" typeface="默认字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T137532</dc:creator>
  <cp:lastModifiedBy>T137532</cp:lastModifiedBy>
  <cp:revision>1</cp:revision>
  <dcterms:created xsi:type="dcterms:W3CDTF">2022-12-22T07:09:10Z</dcterms:created>
  <dcterms:modified xsi:type="dcterms:W3CDTF">2022-12-22T07:09:17Z</dcterms:modified>
</cp:coreProperties>
</file>